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://creativecommons.org/licenses/by-nc/4.0/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381674" y="4761375"/>
            <a:ext cx="2103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600" y="4742575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nc/4.0/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2.png"/><Relationship Id="rId2" Type="http://schemas.openxmlformats.org/officeDocument/2006/relationships/hyperlink" Target="http://creativecommons.org/licenses/by-nc/4.0/" TargetMode="External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4" y="4761375"/>
            <a:ext cx="2103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2600" y="4742575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that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://developer.android.com/tools/help/image-asset-studio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android-monitor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ndroid-developer-training.gitbooks.io/android-developer-fundamentals-course-concepts/content/Unit%201/14_c_resources_to_help_you_learn.html" TargetMode="External"/><Relationship Id="rId4" Type="http://schemas.openxmlformats.org/officeDocument/2006/relationships/hyperlink" Target="https://android-developer-training.gitbooks.io/android-developer-course/content/Unit%201/14_p_learning_resourc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user/androiddevelopers/playlis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985686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documentation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Asset Studio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Monitor page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Official Android blog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Developers blog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I/O Codelabs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 Overflow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vocabulary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Developer Training website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Code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for exercises on github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code samples for developers</a:t>
            </a:r>
            <a:endParaRPr b="1" sz="18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Videos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Android Developer YouTube channel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 online courses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8" y="1387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C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P Learning About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 rotWithShape="1">
          <a:blip r:embed="rId4">
            <a:alphaModFix/>
          </a:blip>
          <a:srcRect b="42616" l="0" r="0" t="8388"/>
          <a:stretch/>
        </p:blipFill>
        <p:spPr>
          <a:xfrm>
            <a:off x="311688" y="1732525"/>
            <a:ext cx="6473126" cy="27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9427837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61"/>
          <p:cNvPicPr preferRelativeResize="0"/>
          <p:nvPr/>
        </p:nvPicPr>
        <p:blipFill rotWithShape="1">
          <a:blip r:embed="rId3">
            <a:alphaModFix/>
          </a:blip>
          <a:srcRect b="42343" l="0" r="0" t="12282"/>
          <a:stretch/>
        </p:blipFill>
        <p:spPr>
          <a:xfrm>
            <a:off x="311700" y="2488046"/>
            <a:ext cx="6531650" cy="21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